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0AB2-A4C7-475C-ADDE-86400633D04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267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0B5B9-BFC4-496C-B513-E5678F9F0C8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352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2568E-ECBA-419C-A98C-3195CF27977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744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Cím, 1 nagy és 2 kisebb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hu-HU">
              <a:solidFill>
                <a:srgbClr val="000000"/>
              </a:solidFill>
            </a:endParaRPr>
          </a:p>
        </p:txBody>
      </p:sp>
      <p:sp>
        <p:nvSpPr>
          <p:cNvPr id="7" name="Élőláb helye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hu-HU">
              <a:solidFill>
                <a:srgbClr val="000000"/>
              </a:solidFill>
            </a:endParaRPr>
          </a:p>
        </p:txBody>
      </p:sp>
      <p:sp>
        <p:nvSpPr>
          <p:cNvPr id="8" name="Dia számának helye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C20B7E1-4B70-4B14-A54E-05291E59F2FF}" type="slidenum">
              <a:rPr lang="hu-HU">
                <a:solidFill>
                  <a:srgbClr val="000000"/>
                </a:solidFill>
              </a:rPr>
              <a:pPr/>
              <a:t>‹#›</a:t>
            </a:fld>
            <a:endParaRPr lang="hu-H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059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923F7-064F-4A1B-8E51-E69401A8185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3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3BEE9-259C-47AC-A017-0F4379088B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23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6F341-21EB-447A-B5E5-6E2376B7D9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3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E1C5-EF40-40BF-9AEA-E922B641DDE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890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C37F-736D-4B3C-99FF-C69A1E6576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15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03CC4-BE04-4434-ADD8-0781E01EC62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65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F859A-59B7-4B24-B207-1683871CBAE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56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85498-BF9E-42C2-B6B8-E4642592E99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37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0C4139-3704-407D-8F23-0362279DEF5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2208214" y="2708275"/>
            <a:ext cx="7488237" cy="647700"/>
          </a:xfrm>
        </p:spPr>
        <p:txBody>
          <a:bodyPr anchor="ctr"/>
          <a:lstStyle/>
          <a:p>
            <a:pPr eaLnBrk="1" hangingPunct="1"/>
            <a:r>
              <a:rPr lang="hu-HU" sz="4800" dirty="0" smtClean="0">
                <a:solidFill>
                  <a:srgbClr val="333333"/>
                </a:solidFill>
                <a:latin typeface="Lucida Handwriting" panose="03010101010101010101" pitchFamily="66" charset="0"/>
              </a:rPr>
              <a:t>Az egér</a:t>
            </a:r>
            <a:endParaRPr lang="es-ES" sz="4800" dirty="0">
              <a:solidFill>
                <a:srgbClr val="333333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58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42144"/>
            <a:ext cx="10972800" cy="1143000"/>
          </a:xfrm>
        </p:spPr>
        <p:txBody>
          <a:bodyPr/>
          <a:lstStyle/>
          <a:p>
            <a:r>
              <a:rPr lang="hu-HU" dirty="0">
                <a:solidFill>
                  <a:srgbClr val="C17B86"/>
                </a:solidFill>
              </a:rPr>
              <a:t>A</a:t>
            </a:r>
            <a:r>
              <a:rPr lang="hu-HU" dirty="0" smtClean="0">
                <a:solidFill>
                  <a:srgbClr val="C17B86"/>
                </a:solidFill>
              </a:rPr>
              <a:t>z </a:t>
            </a:r>
            <a:r>
              <a:rPr lang="hu-HU" dirty="0">
                <a:solidFill>
                  <a:srgbClr val="C17B86"/>
                </a:solidFill>
              </a:rPr>
              <a:t>egér </a:t>
            </a:r>
            <a:r>
              <a:rPr lang="hu-HU" dirty="0" smtClean="0">
                <a:solidFill>
                  <a:srgbClr val="C17B86"/>
                </a:solidFill>
              </a:rPr>
              <a:t>felépítése</a:t>
            </a:r>
            <a:endParaRPr lang="hu-HU" dirty="0">
              <a:solidFill>
                <a:srgbClr val="C17B86"/>
              </a:solidFill>
            </a:endParaRPr>
          </a:p>
        </p:txBody>
      </p:sp>
      <p:pic>
        <p:nvPicPr>
          <p:cNvPr id="110596" name="Picture 4" descr="0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47850" y="2205038"/>
            <a:ext cx="8229600" cy="2724150"/>
          </a:xfrm>
          <a:noFill/>
          <a:ln/>
        </p:spPr>
      </p:pic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3071814" y="2924175"/>
            <a:ext cx="266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000000"/>
                </a:solidFill>
              </a:rPr>
              <a:t>Jobb gomb</a:t>
            </a: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3216276" y="3573463"/>
            <a:ext cx="230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000000"/>
                </a:solidFill>
              </a:rPr>
              <a:t>görgő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3071814" y="4221163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000000"/>
                </a:solidFill>
              </a:rPr>
              <a:t>bal gomb</a:t>
            </a:r>
          </a:p>
        </p:txBody>
      </p:sp>
      <p:sp>
        <p:nvSpPr>
          <p:cNvPr id="2" name="Téglalap 1"/>
          <p:cNvSpPr/>
          <p:nvPr/>
        </p:nvSpPr>
        <p:spPr>
          <a:xfrm>
            <a:off x="1859973" y="2410691"/>
            <a:ext cx="2732809" cy="3213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216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6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8" grpId="0"/>
      <p:bldP spid="1105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2588"/>
            <a:ext cx="10972800" cy="1143000"/>
          </a:xfrm>
        </p:spPr>
        <p:txBody>
          <a:bodyPr/>
          <a:lstStyle/>
          <a:p>
            <a:r>
              <a:rPr lang="hu-HU" sz="3200" b="1" dirty="0">
                <a:solidFill>
                  <a:srgbClr val="C17B86"/>
                </a:solidFill>
              </a:rPr>
              <a:t>Egérrel végezhető műveletek:</a:t>
            </a: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3143250" y="1989138"/>
            <a:ext cx="64087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FontTx/>
              <a:buChar char="•"/>
            </a:pPr>
            <a:endParaRPr lang="hu-HU" sz="2800">
              <a:solidFill>
                <a:srgbClr val="000000"/>
              </a:solidFill>
              <a:sym typeface="Wingdings 3" pitchFamily="18" charset="2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011795" y="1664711"/>
            <a:ext cx="5976938" cy="4152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 </a:t>
            </a: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Rámutatás</a:t>
            </a:r>
            <a:endParaRPr lang="hu-HU" sz="2800" dirty="0">
              <a:solidFill>
                <a:srgbClr val="6BADA4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 Bal </a:t>
            </a: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kattintás</a:t>
            </a:r>
            <a:endParaRPr lang="hu-HU" sz="2800" dirty="0">
              <a:solidFill>
                <a:srgbClr val="6BADA4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 Jobb </a:t>
            </a: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kattintás</a:t>
            </a:r>
            <a:endParaRPr lang="hu-HU" sz="2800" dirty="0">
              <a:solidFill>
                <a:srgbClr val="6BADA4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 Dupla </a:t>
            </a: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kattintás</a:t>
            </a:r>
            <a:endParaRPr lang="hu-HU" sz="2800" dirty="0">
              <a:solidFill>
                <a:srgbClr val="6BADA4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6BADA4"/>
                </a:solidFill>
                <a:sym typeface="Wingdings 3" pitchFamily="18" charset="2"/>
              </a:rPr>
              <a:t> Húzás vagy más szóval  vonszolás.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8"/>
            </a:pPr>
            <a:endParaRPr lang="hu-HU" sz="2800" dirty="0">
              <a:solidFill>
                <a:srgbClr val="000000"/>
              </a:solidFill>
              <a:sym typeface="Wingdings 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181145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516081" y="630238"/>
            <a:ext cx="10972800" cy="1143000"/>
          </a:xfrm>
        </p:spPr>
        <p:txBody>
          <a:bodyPr/>
          <a:lstStyle/>
          <a:p>
            <a:r>
              <a:rPr lang="hu-HU" sz="2400" b="1" dirty="0">
                <a:solidFill>
                  <a:srgbClr val="C17B86"/>
                </a:solidFill>
              </a:rPr>
              <a:t>Írjuk le a füzetbe:</a:t>
            </a:r>
            <a:r>
              <a:rPr lang="hu-HU" sz="2400" b="1" dirty="0">
                <a:solidFill>
                  <a:srgbClr val="0066FF"/>
                </a:solidFill>
              </a:rPr>
              <a:t/>
            </a:r>
            <a:br>
              <a:rPr lang="hu-HU" sz="2400" b="1" dirty="0">
                <a:solidFill>
                  <a:srgbClr val="0066FF"/>
                </a:solidFill>
              </a:rPr>
            </a:br>
            <a:r>
              <a:rPr lang="hu-HU" sz="2400" b="1" dirty="0">
                <a:solidFill>
                  <a:srgbClr val="FF0000"/>
                </a:solidFill>
              </a:rPr>
              <a:t>Egérrel végezhető műveletek:</a:t>
            </a:r>
          </a:p>
        </p:txBody>
      </p:sp>
      <p:pic>
        <p:nvPicPr>
          <p:cNvPr id="106502" name="Picture 6" descr="TN_konyv2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7788" y="819150"/>
            <a:ext cx="1357312" cy="1277938"/>
          </a:xfrm>
          <a:noFill/>
          <a:ln/>
        </p:spPr>
      </p:pic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3143250" y="1989138"/>
            <a:ext cx="64087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  <a:buFontTx/>
              <a:buChar char="•"/>
            </a:pPr>
            <a:endParaRPr lang="hu-HU" sz="2800">
              <a:solidFill>
                <a:srgbClr val="000000"/>
              </a:solidFill>
              <a:sym typeface="Wingdings 3" pitchFamily="18" charset="2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2681289" y="1880611"/>
            <a:ext cx="6182156" cy="37548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 </a:t>
            </a: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Rámutatás</a:t>
            </a:r>
            <a:endParaRPr lang="hu-HU" sz="2800" dirty="0">
              <a:solidFill>
                <a:srgbClr val="FF0000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 Bal </a:t>
            </a: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kattintás</a:t>
            </a:r>
            <a:endParaRPr lang="hu-HU" sz="2800" dirty="0">
              <a:solidFill>
                <a:srgbClr val="FF0000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 Jobb </a:t>
            </a: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kattintás</a:t>
            </a:r>
            <a:endParaRPr lang="hu-HU" sz="2800" dirty="0">
              <a:solidFill>
                <a:srgbClr val="FF0000"/>
              </a:solidFill>
              <a:sym typeface="Wingdings 3" pitchFamily="18" charset="2"/>
            </a:endParaRPr>
          </a:p>
          <a:p>
            <a:pPr marL="342900" indent="-342900" algn="just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 Dupla kattintás.</a:t>
            </a: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8"/>
            </a:pP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 Húzás vagy más szóval  </a:t>
            </a:r>
            <a:r>
              <a:rPr lang="hu-HU" sz="2800" dirty="0">
                <a:solidFill>
                  <a:srgbClr val="FF0000"/>
                </a:solidFill>
                <a:sym typeface="Wingdings 3" pitchFamily="18" charset="2"/>
              </a:rPr>
              <a:t>vonszolás</a:t>
            </a:r>
            <a:endParaRPr lang="hu-HU" sz="2800" dirty="0">
              <a:solidFill>
                <a:srgbClr val="FF0000"/>
              </a:solidFill>
              <a:sym typeface="Wingdings 3" pitchFamily="18" charset="2"/>
            </a:endParaRPr>
          </a:p>
          <a:p>
            <a:pPr marL="342900" indent="-342900">
              <a:spcBef>
                <a:spcPct val="50000"/>
              </a:spcBef>
              <a:buFont typeface="Wingdings" pitchFamily="2" charset="2"/>
              <a:buChar char="8"/>
            </a:pPr>
            <a:endParaRPr lang="hu-HU" sz="2800" dirty="0">
              <a:solidFill>
                <a:srgbClr val="000000"/>
              </a:solidFill>
              <a:sym typeface="Wingdings 3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6760664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Szélesvásznú</PresentationFormat>
  <Paragraphs>17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9" baseType="lpstr">
      <vt:lpstr>Arial</vt:lpstr>
      <vt:lpstr>Lucida Handwriting</vt:lpstr>
      <vt:lpstr>Wingdings</vt:lpstr>
      <vt:lpstr>Wingdings 3</vt:lpstr>
      <vt:lpstr>Diseño predeterminado</vt:lpstr>
      <vt:lpstr>Az egér</vt:lpstr>
      <vt:lpstr>Az egér felépítése</vt:lpstr>
      <vt:lpstr>Egérrel végezhető műveletek:</vt:lpstr>
      <vt:lpstr>Írjuk le a füzetbe: Egérrel végezhető műveletek: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egér</dc:title>
  <dc:creator>Valcsi</dc:creator>
  <cp:lastModifiedBy>Valcsi</cp:lastModifiedBy>
  <cp:revision>1</cp:revision>
  <dcterms:created xsi:type="dcterms:W3CDTF">2016-09-21T18:51:00Z</dcterms:created>
  <dcterms:modified xsi:type="dcterms:W3CDTF">2016-09-21T18:51:16Z</dcterms:modified>
</cp:coreProperties>
</file>